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68" r:id="rId5"/>
    <p:sldId id="269" r:id="rId6"/>
    <p:sldId id="264" r:id="rId7"/>
    <p:sldId id="259" r:id="rId8"/>
    <p:sldId id="262" r:id="rId9"/>
    <p:sldId id="263" r:id="rId10"/>
    <p:sldId id="270" r:id="rId11"/>
    <p:sldId id="272" r:id="rId12"/>
    <p:sldId id="267" r:id="rId13"/>
    <p:sldId id="27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90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07.02.2015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07.02.2015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07.02.2015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6300192" y="4305863"/>
            <a:ext cx="2520280" cy="21730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  подготовила: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Панова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ксана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рьевна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731501"/>
            <a:ext cx="84249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Беспризорники.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32856"/>
            <a:ext cx="5889694" cy="4346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8700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Детская беспризорность.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908720"/>
            <a:ext cx="8640960" cy="316835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Полный отрыв несовершеннолетнего от семьи, сопряжённый с утратой постоянного места жительства. Является наиболее острой формой безнадзорности – ослабления попечения о несовершеннолетних со стороны родителей или заменяющих их  лиц. Беспризорность и безнадзорность создают угрозу правильному формированию личности детей и подростков, условия для появления и укрепления у них социально негативных навыков.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esktop\беспризор\qGX6PzgQVQ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898" y="3933056"/>
            <a:ext cx="3619376" cy="27025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беспризор\1257770025_street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33056"/>
            <a:ext cx="4056112" cy="27025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perspective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5160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268759"/>
            <a:ext cx="4316288" cy="223224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Беспризорность  вызывается причинами социально – экономического характера, такими как война, революция, голод, стихийное бедствие и другие изменения условий жизни, влекущие за собой сиротство детей.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04048" y="3573016"/>
            <a:ext cx="3995936" cy="304117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Росту беспризорности  способствуют экономические кризисы, безработица, нужда и детская эксплуатация, конфликтная обстановка в семьях, асоциальное поведение родителей, жестокое обращение с детьми. Выделяются также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медико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–психологические причины (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агрессивное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 детей)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2547" y="404664"/>
            <a:ext cx="42484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Причины :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050" name="Picture 2" descr="C:\Users\user\Desktop\беспризор\powewewew_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58154"/>
            <a:ext cx="4350527" cy="3240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беспризор\2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28520"/>
            <a:ext cx="4087988" cy="32907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017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291264" cy="1066800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Особенности современной беспризорности</a:t>
            </a: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.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772816"/>
            <a:ext cx="8363272" cy="324036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том, что её причины – не столько войны и стихийные бедствия, сколько урбанизация и техническая цивилизация, вызывающие усиливающуюся миграцию сельского населения в города, разрастание городов, а в последствие этого неуправляемость городской инфраструктуры.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важнейшие причины – распад семьи, её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бездуховность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тяжёлое положение женщины, а также неудовлетворённость потребности детей и молодёжи в образовании, в приобщении к культуре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074" name="Picture 2" descr="C:\Users\user\Desktop\беспризор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77072"/>
            <a:ext cx="3888432" cy="25648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293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824459"/>
            <a:ext cx="8352928" cy="13165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не живут с семьей, не посещают школу и не имеют официальных документов, не обслуживаются в медицинских учреждениях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621723"/>
            <a:ext cx="712879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Как 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они  живут, беспризорники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???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098" name="Picture 2" descr="C:\Users\user\Desktop\беспризор\0_80198_89112e96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3" y="3212976"/>
            <a:ext cx="3712821" cy="25469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perspectiveAbove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беспризор\40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501008"/>
            <a:ext cx="4495428" cy="29969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perspectiveAbove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335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664096"/>
            <a:ext cx="3970784" cy="19728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Они не имеют поддержки,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оказываемой в семье, и должны сами  добывать себе на пропитание.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16016" y="3725059"/>
            <a:ext cx="4165476" cy="1728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работают за очень низкую плату и чаще в опасных условиях для труда.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user\Desktop\беспризор\PR201011171405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04664"/>
            <a:ext cx="4381500" cy="3286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беспризор\31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36912"/>
            <a:ext cx="3933056" cy="39330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perspective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897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548680"/>
            <a:ext cx="4608512" cy="103671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Они подвергаются риску сексуального насилия и воздействия инфекций.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05475" y="2048417"/>
            <a:ext cx="3672408" cy="17567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из них начинают работать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наркодельцов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идут на преступление в силу собственного выживания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146" name="Picture 2" descr="C:\Users\user\Desktop\беспризор\234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1772816"/>
            <a:ext cx="4644516" cy="30963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perspective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esktop\беспризор\40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435415"/>
            <a:ext cx="3823320" cy="28674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perspectiveAbove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323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476672"/>
            <a:ext cx="4038600" cy="89269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Почти все уличные дети, чтобы не погибнуть от голода, воруют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32040" y="3573016"/>
            <a:ext cx="4038600" cy="305293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серьезной проблемой уличных детей является токсикомания. Почти все беспризорники, особенно младшего школьного возраста, «дышат» клеем, краской, морилкой и толуолом, причем спектр этих веществ постоянно расширяется. Стойкая зависимость развивается очень быстро. </a:t>
            </a:r>
          </a:p>
        </p:txBody>
      </p:sp>
      <p:pic>
        <p:nvPicPr>
          <p:cNvPr id="7170" name="Picture 2" descr="C:\Users\user\Desktop\беспризор\105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60648"/>
            <a:ext cx="3312368" cy="22334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ser\Desktop\беспризор\42584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77389"/>
            <a:ext cx="2381250" cy="3905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user\Desktop\беспризор\0_6e1b7_12715415_X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848" y="1377389"/>
            <a:ext cx="2875283" cy="21564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user\Desktop\беспризор\narkoman-001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242782"/>
            <a:ext cx="3514464" cy="24168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720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4469054"/>
            <a:ext cx="3898776" cy="21568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Очень небрежно беспризорники относятся к своей одежде: она быстро пачкается, рвется, теряется, либо воруется своими же товарищами по несчастью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60032" y="764704"/>
            <a:ext cx="4038600" cy="1036712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Самое главное слово, которое мы слышим от них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«дайте!».</a:t>
            </a:r>
          </a:p>
        </p:txBody>
      </p:sp>
      <p:pic>
        <p:nvPicPr>
          <p:cNvPr id="8194" name="Picture 2" descr="C:\Users\user\Desktop\беспризор\img108761385110581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39529"/>
            <a:ext cx="3456384" cy="2592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perspectiveHeroicExtreme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esktop\беспризор\0140-106-1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89040"/>
            <a:ext cx="3767788" cy="28216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user\Desktop\беспризор\besprizornik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512" y="1844824"/>
            <a:ext cx="2664296" cy="26242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696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беспризор\1313181598_1313074145_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275" y="169088"/>
            <a:ext cx="3869252" cy="30073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user\Desktop\беспризор\c6b745c8f267f74df3b7d16eee3a36103f057b6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85" y="3933056"/>
            <a:ext cx="4665233" cy="26288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user\Desktop\беспризор\children_on_the_streets_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247" y="3880422"/>
            <a:ext cx="3976561" cy="26642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perspectiveAbove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46" y="169088"/>
            <a:ext cx="4894717" cy="3187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8247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беспризор\g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959003"/>
            <a:ext cx="3624403" cy="27183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user\Desktop\беспризор\149392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608" y="4437112"/>
            <a:ext cx="3170702" cy="22829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user\Desktop\беспризор\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24" y="459485"/>
            <a:ext cx="2985556" cy="57173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user\Desktop\беспризор\img2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608" y="160020"/>
            <a:ext cx="3082556" cy="19728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041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7" y="1221800"/>
            <a:ext cx="5148064" cy="5420176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620688"/>
            <a:ext cx="5112568" cy="576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Самое важное для уличных детей — проявление к ним безусловной любви, в которой они так нуждаются! В спокойной, радушной обстановке ребята успокаиваются и сами стараются относиться к нам уважительно, открывают свои проблемы, начинают доверять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82380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87824" y="3429000"/>
            <a:ext cx="22558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конец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31640" y="692696"/>
            <a:ext cx="6907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866" y="3645024"/>
            <a:ext cx="2874615" cy="2884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4826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108</TotalTime>
  <Words>429</Words>
  <Application>Microsoft Office PowerPoint</Application>
  <PresentationFormat>Экран (4:3)</PresentationFormat>
  <Paragraphs>26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Городская</vt:lpstr>
      <vt:lpstr>Презентация PowerPoint</vt:lpstr>
      <vt:lpstr>Детская беспризорность.</vt:lpstr>
      <vt:lpstr>Презентация PowerPoint</vt:lpstr>
      <vt:lpstr>Особенности современной беспризорности.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12</cp:revision>
  <dcterms:created xsi:type="dcterms:W3CDTF">2015-02-06T12:49:41Z</dcterms:created>
  <dcterms:modified xsi:type="dcterms:W3CDTF">2015-02-07T07:20:07Z</dcterms:modified>
</cp:coreProperties>
</file>